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 Komunikasi Radio &amp; Teknologi Mobile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Mengeksplorasi dunia komunikasi nirkabel, dari sistem titik ke titik hingga evolusi teknologi seluler dan IoT.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572" y="483275"/>
            <a:ext cx="7917656" cy="1094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Kendala &amp; Solusi: Microwave Link Digital &amp; BSOD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9572" y="1840944"/>
            <a:ext cx="791765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Teknologi terus berkembang, mengatasi tantangan seperti gangguan sinyal dan error sistem.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99572" y="2318147"/>
            <a:ext cx="22860" cy="5428178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122432" y="2318147"/>
            <a:ext cx="7917656" cy="1024295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297573" y="2500908"/>
            <a:ext cx="2718435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Digital Microwave Link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97573" y="2879527"/>
            <a:ext cx="755975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Lebih efisien, tahan gangguan, dipakai untuk 4G/5G modern. Menggantikan analog.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22432" y="3692723"/>
            <a:ext cx="7917656" cy="1024295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6297573" y="3875484"/>
            <a:ext cx="3417451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BSOD (Blue Screen of Death)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297573" y="4254103"/>
            <a:ext cx="755975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Layar error Windows akibat kesalahan hardware/driver serius.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22432" y="5067300"/>
            <a:ext cx="7917656" cy="1024295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297573" y="5250061"/>
            <a:ext cx="2189917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Mengatasi BSOD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297573" y="5628680"/>
            <a:ext cx="7559754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Restart, perbarui driver, Windows Update, periksa RAM/Hard Disk, System Restore.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122432" y="6441877"/>
            <a:ext cx="7917656" cy="1304449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6297573" y="6624638"/>
            <a:ext cx="2189917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Kesimpulan IoT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297573" y="7003256"/>
            <a:ext cx="755975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IoT menghubungkan perangkat fisik ke internet untuk otomatisasi, efisiensi, dan pemantauan jarak jauh.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909" y="507921"/>
            <a:ext cx="7850981" cy="1154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 Komunikasi Radio Titik ke Titik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2909" y="1939409"/>
            <a:ext cx="785098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Sistem radio titik ke titik, seperti gelombang mikro, mendistribusikan data antar lokasi. Ini penting untuk backbone komunikasi data.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2909" y="2737961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110049" y="2737961"/>
            <a:ext cx="91440" cy="110966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6409015" y="2945487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Wired-line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09015" y="3344704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Koneksi menggunakan kabel.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32909" y="4032290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6110049" y="4032290"/>
            <a:ext cx="91440" cy="110966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1" name="Text 8"/>
          <p:cNvSpPr/>
          <p:nvPr/>
        </p:nvSpPr>
        <p:spPr>
          <a:xfrm>
            <a:off x="6409015" y="4239816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Wireless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09015" y="4639032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Koneksi tanpa kabel.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2909" y="5326618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6110049" y="5326618"/>
            <a:ext cx="91440" cy="110966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5" name="Text 12"/>
          <p:cNvSpPr/>
          <p:nvPr/>
        </p:nvSpPr>
        <p:spPr>
          <a:xfrm>
            <a:off x="6409015" y="5534144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Microwave Link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09015" y="5933361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Transmisi data melalui gelombang mikro.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2909" y="6620947"/>
            <a:ext cx="7850981" cy="1109663"/>
          </a:xfrm>
          <a:prstGeom prst="roundRect">
            <a:avLst>
              <a:gd name="adj" fmla="val 9888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6110049" y="6620947"/>
            <a:ext cx="91440" cy="110966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9" name="Text 16"/>
          <p:cNvSpPr/>
          <p:nvPr/>
        </p:nvSpPr>
        <p:spPr>
          <a:xfrm>
            <a:off x="6409015" y="6828473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Access Point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09015" y="7227689"/>
            <a:ext cx="736734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Titik akses jaringan nirkabel.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0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Microwave Link: Konversi Sinyal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78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Microwave link adalah teknologi telekomunikasi yang mengonversi sinyal digital frekuensi rendah menjadi frekuensi tinggi.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55576"/>
            <a:ext cx="2850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Komponen Utama: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367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Waveguide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789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Antenna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211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Outdoor Unit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633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Indoor Unit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655576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Konversi Sinyal Digital: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591050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Modem dan Modulator memodulasi sinyal analog dari pengirim, sementara Demodulator mengonversi kembali ke digital di penerima.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60963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Frekuensi kerja umumnya 1-60 GHz, sering di atas 3 GHz.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669012"/>
            <a:ext cx="6872764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Perbedaan GSM dan CDMA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745" y="1544241"/>
            <a:ext cx="7819311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GSM dan CDMA adalah dua standar utama dalam teknologi seluler dengan perbedaan mendasar.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745" y="2646759"/>
            <a:ext cx="7819311" cy="1397079"/>
          </a:xfrm>
          <a:prstGeom prst="roundRect">
            <a:avLst>
              <a:gd name="adj" fmla="val 7854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148745" y="2623899"/>
            <a:ext cx="7819311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7" name="Shape 4"/>
          <p:cNvSpPr/>
          <p:nvPr/>
        </p:nvSpPr>
        <p:spPr>
          <a:xfrm>
            <a:off x="9774555" y="2362914"/>
            <a:ext cx="567690" cy="567690"/>
          </a:xfrm>
          <a:prstGeom prst="roundRect">
            <a:avLst>
              <a:gd name="adj" fmla="val 161074"/>
            </a:avLst>
          </a:prstGeom>
          <a:solidFill>
            <a:srgbClr val="15161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4814" y="2533174"/>
            <a:ext cx="227052" cy="2270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60795" y="3119795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SIM Card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360795" y="3528893"/>
            <a:ext cx="739521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GSM menggunakan SIM Card, CDMA tidak (nomor tertanam di perangkat).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148745" y="4516874"/>
            <a:ext cx="7819311" cy="1397079"/>
          </a:xfrm>
          <a:prstGeom prst="roundRect">
            <a:avLst>
              <a:gd name="adj" fmla="val 7854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6148745" y="4494014"/>
            <a:ext cx="7819311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3" name="Shape 9"/>
          <p:cNvSpPr/>
          <p:nvPr/>
        </p:nvSpPr>
        <p:spPr>
          <a:xfrm>
            <a:off x="9774555" y="4233029"/>
            <a:ext cx="567690" cy="567690"/>
          </a:xfrm>
          <a:prstGeom prst="roundRect">
            <a:avLst>
              <a:gd name="adj" fmla="val 161074"/>
            </a:avLst>
          </a:prstGeom>
          <a:solidFill>
            <a:srgbClr val="151617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4814" y="4403288"/>
            <a:ext cx="227052" cy="22705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60795" y="4989909"/>
            <a:ext cx="23656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Metode Akses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360795" y="5399008"/>
            <a:ext cx="739521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GSM pakai TDMA/FDMA, CDMA pakai Code Division (Kode Unik).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6148745" y="6197798"/>
            <a:ext cx="3785116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Apa itu BTS?</a:t>
            </a:r>
            <a:endParaRPr lang="en-US" sz="2950" dirty="0"/>
          </a:p>
        </p:txBody>
      </p:sp>
      <p:sp>
        <p:nvSpPr>
          <p:cNvPr id="18" name="Text 13"/>
          <p:cNvSpPr/>
          <p:nvPr/>
        </p:nvSpPr>
        <p:spPr>
          <a:xfrm>
            <a:off x="6148745" y="6954679"/>
            <a:ext cx="7819311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BTS (Base Transceiver Station) adalah menara pemancar sinyal seluler yang menghubungkan perangkat pengguna ke jaringan operator.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672227"/>
            <a:ext cx="7819311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Evolusi Jaringan Seluler: 2G, 3G, 4G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2345" y="2138839"/>
            <a:ext cx="7819311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Teknologi seluler telah berkembang pesat, dari 2G hingga 4G, membawa peningkatan kecepatan dan fitur.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75228" y="2957036"/>
            <a:ext cx="22860" cy="4600337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065252" y="3158490"/>
            <a:ext cx="56769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7" name="Shape 4"/>
          <p:cNvSpPr/>
          <p:nvPr/>
        </p:nvSpPr>
        <p:spPr>
          <a:xfrm>
            <a:off x="662345" y="2957036"/>
            <a:ext cx="425768" cy="425768"/>
          </a:xfrm>
          <a:prstGeom prst="roundRect">
            <a:avLst>
              <a:gd name="adj" fmla="val 21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33306" y="2992517"/>
            <a:ext cx="283845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821418" y="3022044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2G (1991)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821418" y="3431143"/>
            <a:ext cx="6660237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Diciptakan di Finlandia. Singkatan GSM (Global System for Mobile Communications) dan CDMA (Code Division Multiple Access). Frekuensi kerja GSM: 900, 1800, 1900 MHz.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65252" y="4918948"/>
            <a:ext cx="56769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2" name="Shape 9"/>
          <p:cNvSpPr/>
          <p:nvPr/>
        </p:nvSpPr>
        <p:spPr>
          <a:xfrm>
            <a:off x="662345" y="4717494"/>
            <a:ext cx="425768" cy="425768"/>
          </a:xfrm>
          <a:prstGeom prst="roundRect">
            <a:avLst>
              <a:gd name="adj" fmla="val 21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33306" y="4752975"/>
            <a:ext cx="283845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821418" y="4782503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821418" y="5191601"/>
            <a:ext cx="666023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Akses internet lebih cepat (hingga 2 Mbps), video call, streaming, dan aplikasi internet. Namun, boros baterai dan infrastruktur mahal.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65252" y="6376749"/>
            <a:ext cx="567690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7" name="Shape 14"/>
          <p:cNvSpPr/>
          <p:nvPr/>
        </p:nvSpPr>
        <p:spPr>
          <a:xfrm>
            <a:off x="662345" y="6175296"/>
            <a:ext cx="425768" cy="425768"/>
          </a:xfrm>
          <a:prstGeom prst="roundRect">
            <a:avLst>
              <a:gd name="adj" fmla="val 21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733306" y="6210776"/>
            <a:ext cx="283845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821418" y="6240304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4G (LTE)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821418" y="6649403"/>
            <a:ext cx="6660237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Kecepatan tinggi (ratusan Mbps), kualitas suara jernih (VoLTE), streaming HD, latensi rendah. Kekurangan: boros baterai, cakupan pedesaan terbatas.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878" y="491609"/>
            <a:ext cx="6100048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Jenis-jenis Microwave Link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70878" y="1263848"/>
            <a:ext cx="797504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Microwave link hadir dalam berbagai jenis, disesuaikan dengan kebutuhan dan kondisi lingkungan.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878" y="1718786"/>
            <a:ext cx="417433" cy="417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0878" y="2344936"/>
            <a:ext cx="208740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Line of Sight (LoS)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070878" y="2705933"/>
            <a:ext cx="797504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Jalur lurus tanpa halangan, cocok untuk jarak pendek-menengah, sering untuk BTS.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0878" y="3307080"/>
            <a:ext cx="417433" cy="4174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0878" y="3933230"/>
            <a:ext cx="2766060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Non-Line of Sight (NLoS)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070878" y="4294227"/>
            <a:ext cx="797504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Bisa menembus hambatan, memanfaatkan pantulan/difraksi, di daerah perkotaan.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0878" y="4895374"/>
            <a:ext cx="417433" cy="4174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0878" y="5521523"/>
            <a:ext cx="208740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Terrestrial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070878" y="5882521"/>
            <a:ext cx="797504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Menghubungkan dua titik di darat, untuk backbone telekomunikasi dan seluler.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0878" y="6483668"/>
            <a:ext cx="417433" cy="4174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70878" y="7109817"/>
            <a:ext cx="2087404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Satellite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070878" y="7470815"/>
            <a:ext cx="7975044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Menggunakan satelit, jangkauan luas (lintas negara/benua), untuk TV satelit, internet, militer.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271" y="507683"/>
            <a:ext cx="7851458" cy="1153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IoT dan Revolusi Industri: Smart Farming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6271" y="1938576"/>
            <a:ext cx="7851458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Internet of Things (IoT) merevolusi pertanian dengan sistem cerdas, seperti irigasi otomatis.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30937" y="3013948"/>
            <a:ext cx="184547" cy="830818"/>
          </a:xfrm>
          <a:prstGeom prst="roundRect">
            <a:avLst>
              <a:gd name="adj" fmla="val 49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46271" y="2892743"/>
            <a:ext cx="553879" cy="553879"/>
          </a:xfrm>
          <a:prstGeom prst="roundRect">
            <a:avLst>
              <a:gd name="adj" fmla="val 825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741" y="3031212"/>
            <a:ext cx="276939" cy="2769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4697" y="2921556"/>
            <a:ext cx="332065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Sensor Kelembaban Tanah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384697" y="3320772"/>
            <a:ext cx="7113032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Mendeteksi kadar air di lahan pertanian.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107877" y="4306372"/>
            <a:ext cx="184547" cy="830818"/>
          </a:xfrm>
          <a:prstGeom prst="roundRect">
            <a:avLst>
              <a:gd name="adj" fmla="val 49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923211" y="4185166"/>
            <a:ext cx="553879" cy="553879"/>
          </a:xfrm>
          <a:prstGeom prst="roundRect">
            <a:avLst>
              <a:gd name="adj" fmla="val 825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680" y="4323636"/>
            <a:ext cx="276939" cy="2769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61636" y="4213979"/>
            <a:ext cx="230802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Konektivitas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661636" y="4613196"/>
            <a:ext cx="683609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Modul WiFi/jaringan seluler mengirim data ke Cloud.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1384816" y="5598795"/>
            <a:ext cx="184547" cy="830818"/>
          </a:xfrm>
          <a:prstGeom prst="roundRect">
            <a:avLst>
              <a:gd name="adj" fmla="val 49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1200150" y="5477589"/>
            <a:ext cx="553879" cy="553879"/>
          </a:xfrm>
          <a:prstGeom prst="roundRect">
            <a:avLst>
              <a:gd name="adj" fmla="val 825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8620" y="5616059"/>
            <a:ext cx="276939" cy="27693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38576" y="5506403"/>
            <a:ext cx="2308027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Platform/Cloud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1938576" y="5905619"/>
            <a:ext cx="655915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Menyimpan dan menganalisis data dari sensor.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661755" y="6891218"/>
            <a:ext cx="184547" cy="830818"/>
          </a:xfrm>
          <a:prstGeom prst="roundRect">
            <a:avLst>
              <a:gd name="adj" fmla="val 495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21" name="Shape 15"/>
          <p:cNvSpPr/>
          <p:nvPr/>
        </p:nvSpPr>
        <p:spPr>
          <a:xfrm>
            <a:off x="1477089" y="6770013"/>
            <a:ext cx="553879" cy="553879"/>
          </a:xfrm>
          <a:prstGeom prst="roundRect">
            <a:avLst>
              <a:gd name="adj" fmla="val 8254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5559" y="6908482"/>
            <a:ext cx="276939" cy="27693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215515" y="6798826"/>
            <a:ext cx="2362438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Aplikasi Pengguna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2215515" y="7198043"/>
            <a:ext cx="62822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Petani memantau dan mengontrol irigasi jarak jauh.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724495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Revolusi Industri: Transformasi Dunia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307788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Revolusi Industri mengubah masyarakat dari agraris ke industri, dimulai dengan mesin uap.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54723" y="3191232"/>
            <a:ext cx="22860" cy="4313753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331863" y="3409593"/>
            <a:ext cx="408623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7" name="Shape 4"/>
          <p:cNvSpPr/>
          <p:nvPr/>
        </p:nvSpPr>
        <p:spPr>
          <a:xfrm>
            <a:off x="6278106" y="3344406"/>
            <a:ext cx="153233" cy="153233"/>
          </a:xfrm>
          <a:prstGeom prst="roundRect">
            <a:avLst>
              <a:gd name="adj" fmla="val 298369"/>
            </a:avLst>
          </a:prstGeom>
          <a:solidFill>
            <a:srgbClr val="151617"/>
          </a:solidFill>
          <a:ln/>
        </p:spPr>
      </p:sp>
      <p:sp>
        <p:nvSpPr>
          <p:cNvPr id="8" name="Text 5"/>
          <p:cNvSpPr/>
          <p:nvPr/>
        </p:nvSpPr>
        <p:spPr>
          <a:xfrm>
            <a:off x="7171968" y="3261360"/>
            <a:ext cx="41264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Revolusi Industri I (1760-1840)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71968" y="3703082"/>
            <a:ext cx="674334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Penemuan mesin uap oleh James Watt di Inggris. Perubahan dari agraris ke industri.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31863" y="4983718"/>
            <a:ext cx="408623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106" y="4918531"/>
            <a:ext cx="153233" cy="153233"/>
          </a:xfrm>
          <a:prstGeom prst="roundRect">
            <a:avLst>
              <a:gd name="adj" fmla="val 298369"/>
            </a:avLst>
          </a:prstGeom>
          <a:solidFill>
            <a:srgbClr val="151617"/>
          </a:solidFill>
          <a:ln/>
        </p:spPr>
      </p:sp>
      <p:sp>
        <p:nvSpPr>
          <p:cNvPr id="12" name="Text 9"/>
          <p:cNvSpPr/>
          <p:nvPr/>
        </p:nvSpPr>
        <p:spPr>
          <a:xfrm>
            <a:off x="7171968" y="4835485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Peran di Era Itu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171968" y="5277207"/>
            <a:ext cx="674334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Belajar teknologi baru, mendirikan usaha kecil, menyebarkan informasi, membela hak buruh, mendokumentasikan perubahan.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331863" y="6557843"/>
            <a:ext cx="408623" cy="22860"/>
          </a:xfrm>
          <a:prstGeom prst="roundRect">
            <a:avLst>
              <a:gd name="adj" fmla="val 40000"/>
            </a:avLst>
          </a:prstGeom>
          <a:solidFill>
            <a:srgbClr val="2E2F30"/>
          </a:solidFill>
          <a:ln/>
        </p:spPr>
      </p:sp>
      <p:sp>
        <p:nvSpPr>
          <p:cNvPr id="15" name="Shape 12"/>
          <p:cNvSpPr/>
          <p:nvPr/>
        </p:nvSpPr>
        <p:spPr>
          <a:xfrm>
            <a:off x="6278106" y="6492657"/>
            <a:ext cx="153233" cy="153233"/>
          </a:xfrm>
          <a:prstGeom prst="roundRect">
            <a:avLst>
              <a:gd name="adj" fmla="val 298369"/>
            </a:avLst>
          </a:prstGeom>
          <a:solidFill>
            <a:srgbClr val="151617"/>
          </a:solidFill>
          <a:ln/>
        </p:spPr>
      </p:sp>
      <p:sp>
        <p:nvSpPr>
          <p:cNvPr id="16" name="Text 13"/>
          <p:cNvSpPr/>
          <p:nvPr/>
        </p:nvSpPr>
        <p:spPr>
          <a:xfrm>
            <a:off x="7171968" y="6409611"/>
            <a:ext cx="313658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Teknologi Masa Depan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171968" y="6851333"/>
            <a:ext cx="674334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Mesin uap portabel ramah lingkungan dan efisien bahan bakar untuk usaha kecil.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36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3171468"/>
            <a:ext cx="12187476" cy="635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 Operasi Windows &amp; Perangkat Keras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232" y="4112538"/>
            <a:ext cx="1320593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Windows telah berevolusi sejak 1985, dengan driver sebagai penghubung vital antara OS dan hardware.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2232" y="4870371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Sejarah Windows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2232" y="5391745"/>
            <a:ext cx="63547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Dimulai tahun 1985 sebagai antarmuka grafis MS-DOS, terus berkembang hingga Windows 11.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2232" y="6246257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Apa itu Driver?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2232" y="6767632"/>
            <a:ext cx="63547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Program yang menghubungkan sistem operasi dengan perangkat keras agar dapat berkomunikasi.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1065" y="4870371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Fungsi Driver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71065" y="5391745"/>
            <a:ext cx="63547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Mengatur dan mengontrol kerja perangkat keras (printer, mouse, kartu grafis) agar berfungsi dengan benar.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1065" y="6246257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Aplikasi Umum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71065" y="6767632"/>
            <a:ext cx="635472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Microsoft Office, Google Chrome, Adobe Photoshop, VLC Media Player, Zoom.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2025-11-26T14:54:08Z</dcterms:created>
  <dcterms:modified xsi:type="dcterms:W3CDTF">2025-11-26T14:54:08Z</dcterms:modified>
</cp:coreProperties>
</file>